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14" r:id="rId5"/>
    <p:sldId id="329" r:id="rId6"/>
    <p:sldId id="334" r:id="rId7"/>
    <p:sldId id="357" r:id="rId8"/>
    <p:sldId id="328" r:id="rId9"/>
    <p:sldId id="355" r:id="rId10"/>
    <p:sldId id="343" r:id="rId11"/>
    <p:sldId id="349" r:id="rId12"/>
    <p:sldId id="351" r:id="rId13"/>
    <p:sldId id="353" r:id="rId14"/>
    <p:sldId id="352" r:id="rId15"/>
    <p:sldId id="350" r:id="rId16"/>
    <p:sldId id="322" r:id="rId17"/>
    <p:sldId id="356" r:id="rId18"/>
    <p:sldId id="345" r:id="rId19"/>
    <p:sldId id="32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orient="horz" pos="1008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9999"/>
    <a:srgbClr val="D3DDFE"/>
    <a:srgbClr val="D4DDFE"/>
    <a:srgbClr val="D5DEFF"/>
    <a:srgbClr val="F6F7FF"/>
    <a:srgbClr val="DBDCE5"/>
    <a:srgbClr val="F0F1FB"/>
    <a:srgbClr val="DFE1F6"/>
    <a:srgbClr val="EEE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F15210-789E-4626-BD05-24D06E5541DD}" v="1" dt="2025-03-02T20:10:10.161"/>
  </p1510:revLst>
</p1510:revInfo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297" autoAdjust="0"/>
  </p:normalViewPr>
  <p:slideViewPr>
    <p:cSldViewPr snapToGrid="0">
      <p:cViewPr>
        <p:scale>
          <a:sx n="66" d="100"/>
          <a:sy n="66" d="100"/>
        </p:scale>
        <p:origin x="2232" y="444"/>
      </p:cViewPr>
      <p:guideLst>
        <p:guide orient="horz" pos="1440"/>
        <p:guide orient="horz" pos="1008"/>
        <p:guide pos="3840"/>
      </p:guideLst>
    </p:cSldViewPr>
  </p:slideViewPr>
  <p:outlineViewPr>
    <p:cViewPr>
      <p:scale>
        <a:sx n="33" d="100"/>
        <a:sy n="33" d="100"/>
      </p:scale>
      <p:origin x="0" y="-1036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32BE22-BCF5-218A-BCDB-9D6463B9A4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6C6B9B-3CD0-9D38-9EB7-8FC9403B85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62055-8DBD-6042-92AC-66DE479F90DE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B14E-D4D7-1E40-CD23-AE797C2368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512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EE50A-AB77-49BE-9076-23C4C8D08BB2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09883-B744-4FDD-8623-D69A666500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64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02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4-way test</a:t>
            </a:r>
          </a:p>
          <a:p>
            <a:r>
              <a:rPr lang="en-US" dirty="0"/>
              <a:t>Sor of sums up the previous documents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09883-B744-4FDD-8623-D69A666500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48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Avenues of Service describes How Rotarians Serve our Community and the 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09883-B744-4FDD-8623-D69A666500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123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Areas of Focus gives some clarity to our Avenues of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09883-B744-4FDD-8623-D69A666500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335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Debrief before moving into the TimeLine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09883-B744-4FDD-8623-D69A666500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876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A5505-4AA7-7F8E-F26C-54AA2EDC7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D3FD1C-168F-A87C-E427-D13DFE1229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7686E6-7A0F-3FB8-36A0-421D060A7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7 Minutes on Reflection Activity and thank you.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F6561-D5BE-4D0C-479E-7C970F95E2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456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908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  <a:p>
            <a:r>
              <a:rPr lang="en-US" dirty="0"/>
              <a:t>Introduce</a:t>
            </a:r>
          </a:p>
          <a:p>
            <a:r>
              <a:rPr lang="en-US" dirty="0"/>
              <a:t>Review Goals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551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5-min Warmup</a:t>
            </a:r>
          </a:p>
          <a:p>
            <a:r>
              <a:rPr lang="en-US" dirty="0"/>
              <a:t>Give each person a paper penny ( see facilitator materials)</a:t>
            </a:r>
          </a:p>
          <a:p>
            <a:r>
              <a:rPr lang="en-US" dirty="0"/>
              <a:t>Write and significant date to you on the penny</a:t>
            </a:r>
          </a:p>
          <a:p>
            <a:r>
              <a:rPr lang="en-US" dirty="0"/>
              <a:t>Go around the room and let each quickly tell why that year is important.</a:t>
            </a:r>
          </a:p>
          <a:p>
            <a:endParaRPr lang="en-US" dirty="0"/>
          </a:p>
          <a:p>
            <a:r>
              <a:rPr lang="en-US" dirty="0"/>
              <a:t>I f this is the first session of the day, ask them to say their name and Rotary club too.</a:t>
            </a:r>
          </a:p>
          <a:p>
            <a:endParaRPr lang="en-US" dirty="0"/>
          </a:p>
          <a:p>
            <a:r>
              <a:rPr lang="en-US" dirty="0"/>
              <a:t>Transition to our </a:t>
            </a:r>
            <a:r>
              <a:rPr lang="en-US"/>
              <a:t>topics.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363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30 min on Timeline activity</a:t>
            </a:r>
          </a:p>
          <a:p>
            <a:r>
              <a:rPr lang="en-US" dirty="0"/>
              <a:t>Transition to History and TimeLine activity</a:t>
            </a:r>
          </a:p>
          <a:p>
            <a:r>
              <a:rPr lang="en-US" dirty="0"/>
              <a:t>Sometimes I think of Rotary as a men’s club that got out of hand!</a:t>
            </a:r>
          </a:p>
          <a:p>
            <a:r>
              <a:rPr lang="en-US" dirty="0"/>
              <a:t>I believe that Paul Harris would be very proud of what we have become.</a:t>
            </a:r>
          </a:p>
          <a:p>
            <a:r>
              <a:rPr lang="en-US" dirty="0"/>
              <a:t>Let’s learn how “We” Happened.</a:t>
            </a:r>
          </a:p>
          <a:p>
            <a:endParaRPr lang="en-US" dirty="0"/>
          </a:p>
          <a:p>
            <a:r>
              <a:rPr lang="en-US" dirty="0"/>
              <a:t>Next we will take a look at the people and events that led to the creation of our Rotary organization and these important principles that guide our work.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077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https://www.rotary.org/en/rotarys-timeline-cultivating-leaders</a:t>
            </a:r>
          </a:p>
          <a:p>
            <a:endParaRPr lang="en-US" dirty="0"/>
          </a:p>
          <a:p>
            <a:r>
              <a:rPr lang="en-US" dirty="0"/>
              <a:t>Also add card on our Rotary Masterbrand developed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106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10 Min on Guiding Principles</a:t>
            </a:r>
          </a:p>
          <a:p>
            <a:endParaRPr lang="en-US" dirty="0"/>
          </a:p>
          <a:p>
            <a:r>
              <a:rPr lang="en-US" dirty="0"/>
              <a:t>Ask: what do you think a few of these instructions might be?</a:t>
            </a:r>
          </a:p>
          <a:p>
            <a:r>
              <a:rPr lang="en-US" dirty="0"/>
              <a:t>Take 3-4 quick responses.</a:t>
            </a:r>
          </a:p>
          <a:p>
            <a:endParaRPr lang="en-US" dirty="0"/>
          </a:p>
          <a:p>
            <a:r>
              <a:rPr lang="en-US" dirty="0"/>
              <a:t>Let’s take a quick look at these “instructions” All of these will be discussed on more depth as you move through your RLI workshops.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09883-B744-4FDD-8623-D69A666500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399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Rotary Core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09883-B744-4FDD-8623-D69A666500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923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Object of Rotary.</a:t>
            </a:r>
          </a:p>
          <a:p>
            <a:r>
              <a:rPr lang="en-US" dirty="0"/>
              <a:t>Some clubs also have a banner of this beside the 4-way test.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09883-B744-4FDD-8623-D69A666500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316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Rotary Code of Conduct</a:t>
            </a:r>
          </a:p>
          <a:p>
            <a:r>
              <a:rPr lang="en-US" dirty="0"/>
              <a:t>Probably one of our lesser-known documents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09883-B744-4FDD-8623-D69A666500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86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1185" y="629469"/>
            <a:ext cx="8961120" cy="5599062"/>
          </a:xfrm>
        </p:spPr>
        <p:txBody>
          <a:bodyPr lIns="0" tIns="0" rIns="0" bIns="0" anchor="ctr">
            <a:noAutofit/>
          </a:bodyPr>
          <a:lstStyle>
            <a:lvl1pPr mar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7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A65DB93-2357-6899-3DDD-DC79C877A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29533" y="5801722"/>
            <a:ext cx="2115210" cy="1056278"/>
          </a:xfrm>
          <a:custGeom>
            <a:avLst/>
            <a:gdLst>
              <a:gd name="connsiteX0" fmla="*/ 1057605 w 2115210"/>
              <a:gd name="connsiteY0" fmla="*/ 0 h 1056278"/>
              <a:gd name="connsiteX1" fmla="*/ 2109820 w 2115210"/>
              <a:gd name="connsiteY1" fmla="*/ 949535 h 1056278"/>
              <a:gd name="connsiteX2" fmla="*/ 2115210 w 2115210"/>
              <a:gd name="connsiteY2" fmla="*/ 1056278 h 1056278"/>
              <a:gd name="connsiteX3" fmla="*/ 0 w 2115210"/>
              <a:gd name="connsiteY3" fmla="*/ 1056278 h 1056278"/>
              <a:gd name="connsiteX4" fmla="*/ 5390 w 2115210"/>
              <a:gd name="connsiteY4" fmla="*/ 949535 h 1056278"/>
              <a:gd name="connsiteX5" fmla="*/ 1057605 w 2115210"/>
              <a:gd name="connsiteY5" fmla="*/ 0 h 105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5210" h="1056278">
                <a:moveTo>
                  <a:pt x="1057605" y="0"/>
                </a:moveTo>
                <a:cubicBezTo>
                  <a:pt x="1605234" y="0"/>
                  <a:pt x="2055657" y="416196"/>
                  <a:pt x="2109820" y="949535"/>
                </a:cubicBezTo>
                <a:lnTo>
                  <a:pt x="2115210" y="1056278"/>
                </a:lnTo>
                <a:lnTo>
                  <a:pt x="0" y="1056278"/>
                </a:lnTo>
                <a:lnTo>
                  <a:pt x="5390" y="949535"/>
                </a:lnTo>
                <a:cubicBezTo>
                  <a:pt x="59553" y="416196"/>
                  <a:pt x="509976" y="0"/>
                  <a:pt x="10576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1" name="Object 1">
            <a:extLst>
              <a:ext uri="{FF2B5EF4-FFF2-40B4-BE49-F238E27FC236}">
                <a16:creationId xmlns:a16="http://schemas.microsoft.com/office/drawing/2014/main" id="{056E6431-5C32-6197-AA1B-376379431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9852" y="0"/>
            <a:ext cx="1574573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D978EB2-1AE7-BB87-954B-F3DBF5080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4" y="621973"/>
            <a:ext cx="10569634" cy="1801793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406BDC3-2B84-117A-BF71-A331C1DD6BCB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11183" y="2796209"/>
            <a:ext cx="3657598" cy="3147392"/>
          </a:xfrm>
        </p:spPr>
        <p:txBody>
          <a:bodyPr lIns="0" tIns="0" rIns="0" bIns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11480">
              <a:defRPr sz="1600"/>
            </a:lvl2pPr>
            <a:lvl3pPr marL="685800">
              <a:defRPr sz="1400"/>
            </a:lvl3pPr>
            <a:lvl4pPr marL="1051560">
              <a:defRPr sz="1200"/>
            </a:lvl4pPr>
            <a:lvl5pPr marL="1417320">
              <a:defRPr sz="1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4D2A92BD-8372-F61F-9551-6FA12079139B}"/>
              </a:ext>
            </a:extLst>
          </p:cNvPr>
          <p:cNvSpPr>
            <a:spLocks noGrp="1"/>
          </p:cNvSpPr>
          <p:nvPr>
            <p:ph type="tbl" sz="quarter" idx="28" hasCustomPrompt="1"/>
          </p:nvPr>
        </p:nvSpPr>
        <p:spPr>
          <a:xfrm>
            <a:off x="4902200" y="2795588"/>
            <a:ext cx="6478617" cy="31480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61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9EF52E1-6F3C-5D9B-32DC-A156BDDE2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47" b="86709"/>
          <a:stretch/>
        </p:blipFill>
        <p:spPr>
          <a:xfrm>
            <a:off x="-1" y="5946505"/>
            <a:ext cx="5304866" cy="911495"/>
          </a:xfrm>
          <a:custGeom>
            <a:avLst/>
            <a:gdLst>
              <a:gd name="connsiteX0" fmla="*/ 0 w 5304866"/>
              <a:gd name="connsiteY0" fmla="*/ 0 h 1912980"/>
              <a:gd name="connsiteX1" fmla="*/ 5304866 w 5304866"/>
              <a:gd name="connsiteY1" fmla="*/ 0 h 1912980"/>
              <a:gd name="connsiteX2" fmla="*/ 5304866 w 5304866"/>
              <a:gd name="connsiteY2" fmla="*/ 1912980 h 1912980"/>
              <a:gd name="connsiteX3" fmla="*/ 5304865 w 5304866"/>
              <a:gd name="connsiteY3" fmla="*/ 1912980 h 1912980"/>
              <a:gd name="connsiteX4" fmla="*/ 0 w 5304866"/>
              <a:gd name="connsiteY4" fmla="*/ 1912980 h 19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4866" h="1912980">
                <a:moveTo>
                  <a:pt x="0" y="0"/>
                </a:moveTo>
                <a:lnTo>
                  <a:pt x="5304866" y="0"/>
                </a:lnTo>
                <a:lnTo>
                  <a:pt x="5304866" y="1912980"/>
                </a:lnTo>
                <a:lnTo>
                  <a:pt x="5304865" y="1912980"/>
                </a:lnTo>
                <a:lnTo>
                  <a:pt x="0" y="1912980"/>
                </a:lnTo>
                <a:close/>
              </a:path>
            </a:pathLst>
          </a:cu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4510996E-0672-63AB-DCBF-25B251B22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97680" y="0"/>
            <a:ext cx="1694321" cy="2692400"/>
          </a:xfrm>
          <a:custGeom>
            <a:avLst/>
            <a:gdLst>
              <a:gd name="connsiteX0" fmla="*/ 1346200 w 1694321"/>
              <a:gd name="connsiteY0" fmla="*/ 0 h 2692400"/>
              <a:gd name="connsiteX1" fmla="*/ 1617506 w 1694321"/>
              <a:gd name="connsiteY1" fmla="*/ 27350 h 2692400"/>
              <a:gd name="connsiteX2" fmla="*/ 1694321 w 1694321"/>
              <a:gd name="connsiteY2" fmla="*/ 47101 h 2692400"/>
              <a:gd name="connsiteX3" fmla="*/ 1694321 w 1694321"/>
              <a:gd name="connsiteY3" fmla="*/ 528114 h 2692400"/>
              <a:gd name="connsiteX4" fmla="*/ 1692265 w 1694321"/>
              <a:gd name="connsiteY4" fmla="*/ 526998 h 2692400"/>
              <a:gd name="connsiteX5" fmla="*/ 1346199 w 1694321"/>
              <a:gd name="connsiteY5" fmla="*/ 457130 h 2692400"/>
              <a:gd name="connsiteX6" fmla="*/ 457130 w 1694321"/>
              <a:gd name="connsiteY6" fmla="*/ 1346199 h 2692400"/>
              <a:gd name="connsiteX7" fmla="*/ 1346199 w 1694321"/>
              <a:gd name="connsiteY7" fmla="*/ 2235268 h 2692400"/>
              <a:gd name="connsiteX8" fmla="*/ 1692265 w 1694321"/>
              <a:gd name="connsiteY8" fmla="*/ 2165401 h 2692400"/>
              <a:gd name="connsiteX9" fmla="*/ 1694321 w 1694321"/>
              <a:gd name="connsiteY9" fmla="*/ 2164285 h 2692400"/>
              <a:gd name="connsiteX10" fmla="*/ 1694321 w 1694321"/>
              <a:gd name="connsiteY10" fmla="*/ 2645299 h 2692400"/>
              <a:gd name="connsiteX11" fmla="*/ 1617506 w 1694321"/>
              <a:gd name="connsiteY11" fmla="*/ 2665050 h 2692400"/>
              <a:gd name="connsiteX12" fmla="*/ 1346200 w 1694321"/>
              <a:gd name="connsiteY12" fmla="*/ 2692400 h 2692400"/>
              <a:gd name="connsiteX13" fmla="*/ 0 w 1694321"/>
              <a:gd name="connsiteY13" fmla="*/ 1346200 h 2692400"/>
              <a:gd name="connsiteX14" fmla="*/ 1346200 w 1694321"/>
              <a:gd name="connsiteY14" fmla="*/ 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94321" h="2692400">
                <a:moveTo>
                  <a:pt x="1346200" y="0"/>
                </a:moveTo>
                <a:cubicBezTo>
                  <a:pt x="1439136" y="0"/>
                  <a:pt x="1529872" y="9417"/>
                  <a:pt x="1617506" y="27350"/>
                </a:cubicBezTo>
                <a:lnTo>
                  <a:pt x="1694321" y="47101"/>
                </a:lnTo>
                <a:lnTo>
                  <a:pt x="1694321" y="528114"/>
                </a:lnTo>
                <a:lnTo>
                  <a:pt x="1692265" y="526998"/>
                </a:lnTo>
                <a:cubicBezTo>
                  <a:pt x="1585898" y="482008"/>
                  <a:pt x="1468954" y="457130"/>
                  <a:pt x="1346199" y="457130"/>
                </a:cubicBez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468954" y="2235268"/>
                  <a:pt x="1585898" y="2210390"/>
                  <a:pt x="1692265" y="2165401"/>
                </a:cubicBezTo>
                <a:lnTo>
                  <a:pt x="1694321" y="2164285"/>
                </a:lnTo>
                <a:lnTo>
                  <a:pt x="1694321" y="2645299"/>
                </a:lnTo>
                <a:lnTo>
                  <a:pt x="1617506" y="2665050"/>
                </a:lnTo>
                <a:cubicBezTo>
                  <a:pt x="1529872" y="2682983"/>
                  <a:pt x="143913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A089D1-3F91-4EA1-F598-0EDD4632E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6400800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DE2B4D4-87FA-ACC4-A0FD-E98B07CE985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11185" y="3067050"/>
            <a:ext cx="6400800" cy="3048000"/>
          </a:xfrm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11480">
              <a:defRPr sz="1800"/>
            </a:lvl2pPr>
            <a:lvl3pPr marL="685800">
              <a:defRPr sz="1800"/>
            </a:lvl3pPr>
            <a:lvl4pPr marL="1051560">
              <a:defRPr sz="1800"/>
            </a:lvl4pPr>
            <a:lvl5pPr marL="1417320"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8F85D-7A7F-3D36-8C6A-6589D66D2AF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861300" y="3067050"/>
            <a:ext cx="3519515" cy="3048000"/>
          </a:xfrm>
        </p:spPr>
        <p:txBody>
          <a:bodyPr lIns="0" tIns="0" rIns="0" bIns="0"/>
          <a:lstStyle>
            <a:lvl1pPr marL="342900" indent="-342900">
              <a:buFont typeface="+mj-lt"/>
              <a:buAutoNum type="arabicPeriod"/>
              <a:defRPr sz="1800"/>
            </a:lvl1pPr>
            <a:lvl2pPr marL="525780" indent="-342900">
              <a:buFont typeface="+mj-lt"/>
              <a:buAutoNum type="alphaLcPeriod"/>
              <a:defRPr sz="1800"/>
            </a:lvl2pPr>
            <a:lvl3pPr marL="800100" indent="-342900">
              <a:buFont typeface="+mj-lt"/>
              <a:buAutoNum type="arabicParenR"/>
              <a:defRPr sz="1800"/>
            </a:lvl3pPr>
            <a:lvl4pPr marL="1165860" indent="-342900">
              <a:buFont typeface="+mj-lt"/>
              <a:buAutoNum type="alphaLcPeriod"/>
              <a:defRPr sz="1800"/>
            </a:lvl4pPr>
            <a:lvl5pPr marL="1531620" indent="-34290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45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C74DBB-978B-8EA5-44E6-3AF3F58B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028" b="67254"/>
          <a:stretch>
            <a:fillRect/>
          </a:stretch>
        </p:blipFill>
        <p:spPr>
          <a:xfrm>
            <a:off x="0" y="4612248"/>
            <a:ext cx="3769950" cy="2245753"/>
          </a:xfrm>
          <a:custGeom>
            <a:avLst/>
            <a:gdLst>
              <a:gd name="connsiteX0" fmla="*/ 0 w 3769950"/>
              <a:gd name="connsiteY0" fmla="*/ 0 h 2245753"/>
              <a:gd name="connsiteX1" fmla="*/ 3769950 w 3769950"/>
              <a:gd name="connsiteY1" fmla="*/ 0 h 2245753"/>
              <a:gd name="connsiteX2" fmla="*/ 3769950 w 3769950"/>
              <a:gd name="connsiteY2" fmla="*/ 2245753 h 2245753"/>
              <a:gd name="connsiteX3" fmla="*/ 0 w 3769950"/>
              <a:gd name="connsiteY3" fmla="*/ 2245753 h 224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950" h="2245753">
                <a:moveTo>
                  <a:pt x="0" y="0"/>
                </a:moveTo>
                <a:lnTo>
                  <a:pt x="3769950" y="0"/>
                </a:lnTo>
                <a:lnTo>
                  <a:pt x="3769950" y="2245753"/>
                </a:lnTo>
                <a:lnTo>
                  <a:pt x="0" y="2245753"/>
                </a:lnTo>
                <a:close/>
              </a:path>
            </a:pathLst>
          </a:cu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7D965D3-2ED5-0347-F848-6C2A1D36A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5513" b="14154"/>
          <a:stretch>
            <a:fillRect/>
          </a:stretch>
        </p:blipFill>
        <p:spPr>
          <a:xfrm>
            <a:off x="9141088" y="970666"/>
            <a:ext cx="3050912" cy="5887335"/>
          </a:xfrm>
          <a:custGeom>
            <a:avLst/>
            <a:gdLst>
              <a:gd name="connsiteX0" fmla="*/ 0 w 3050912"/>
              <a:gd name="connsiteY0" fmla="*/ 0 h 5887335"/>
              <a:gd name="connsiteX1" fmla="*/ 3050912 w 3050912"/>
              <a:gd name="connsiteY1" fmla="*/ 0 h 5887335"/>
              <a:gd name="connsiteX2" fmla="*/ 3050912 w 3050912"/>
              <a:gd name="connsiteY2" fmla="*/ 5887335 h 5887335"/>
              <a:gd name="connsiteX3" fmla="*/ 0 w 3050912"/>
              <a:gd name="connsiteY3" fmla="*/ 5887335 h 58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912" h="5887335">
                <a:moveTo>
                  <a:pt x="0" y="0"/>
                </a:moveTo>
                <a:lnTo>
                  <a:pt x="3050912" y="0"/>
                </a:lnTo>
                <a:lnTo>
                  <a:pt x="3050912" y="5887335"/>
                </a:lnTo>
                <a:lnTo>
                  <a:pt x="0" y="5887335"/>
                </a:lnTo>
                <a:close/>
              </a:path>
            </a:pathLst>
          </a:cu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CBEC63C-AA69-807D-2A93-BC45B1BD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4" y="621973"/>
            <a:ext cx="7309086" cy="1828800"/>
          </a:xfrm>
        </p:spPr>
        <p:txBody>
          <a:bodyPr lIns="0" tIns="0" rIns="0" bIns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3E0C7AAD-1535-12DC-133E-2253BF501721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811183" y="2757488"/>
            <a:ext cx="10548967" cy="3399964"/>
          </a:xfrm>
        </p:spPr>
        <p:txBody>
          <a:bodyPr/>
          <a:lstStyle/>
          <a:p>
            <a:r>
              <a:rPr lang="en-US" dirty="0"/>
              <a:t>Click icon to insert table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74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8AC6985-AA41-BCAE-CEDF-E736D973B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184" y="612647"/>
            <a:ext cx="10002589" cy="3657600"/>
          </a:xfrm>
        </p:spPr>
        <p:txBody>
          <a:bodyPr lIns="0" tIns="0" rIns="0" bIns="0" anchor="b">
            <a:noAutofit/>
          </a:bodyPr>
          <a:lstStyle>
            <a:lvl1pPr mar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7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7B85660-94E4-85D1-95CA-415513A035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1185" y="4724033"/>
            <a:ext cx="7000972" cy="170942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accent4"/>
                </a:solidFill>
                <a:latin typeface="Arial" panose="020B0604020202020204" pitchFamily="34" charset="0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CAF5C0-1B51-02B5-924D-230575353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9829617" y="4724034"/>
            <a:ext cx="2133966" cy="2133966"/>
            <a:chOff x="9654699" y="2229295"/>
            <a:chExt cx="2133966" cy="2133966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41AAE8D5-8E6A-7CBE-9018-DD8F3493D049}"/>
                </a:ext>
              </a:extLst>
            </p:cNvPr>
            <p:cNvSpPr/>
            <p:nvPr/>
          </p:nvSpPr>
          <p:spPr>
            <a:xfrm>
              <a:off x="9655348" y="3309113"/>
              <a:ext cx="2132669" cy="1054148"/>
            </a:xfrm>
            <a:custGeom>
              <a:avLst/>
              <a:gdLst>
                <a:gd name="connsiteX0" fmla="*/ 1345382 w 2690764"/>
                <a:gd name="connsiteY0" fmla="*/ 0 h 1330006"/>
                <a:gd name="connsiteX1" fmla="*/ 2684632 w 2690764"/>
                <a:gd name="connsiteY1" fmla="*/ 1208559 h 1330006"/>
                <a:gd name="connsiteX2" fmla="*/ 2690764 w 2690764"/>
                <a:gd name="connsiteY2" fmla="*/ 1330006 h 1330006"/>
                <a:gd name="connsiteX3" fmla="*/ 0 w 2690764"/>
                <a:gd name="connsiteY3" fmla="*/ 1330006 h 1330006"/>
                <a:gd name="connsiteX4" fmla="*/ 6132 w 2690764"/>
                <a:gd name="connsiteY4" fmla="*/ 1208559 h 1330006"/>
                <a:gd name="connsiteX5" fmla="*/ 1345382 w 2690764"/>
                <a:gd name="connsiteY5" fmla="*/ 0 h 133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0764" h="1330006">
                  <a:moveTo>
                    <a:pt x="1345382" y="0"/>
                  </a:moveTo>
                  <a:cubicBezTo>
                    <a:pt x="2042400" y="0"/>
                    <a:pt x="2615693" y="529729"/>
                    <a:pt x="2684632" y="1208559"/>
                  </a:cubicBezTo>
                  <a:lnTo>
                    <a:pt x="2690764" y="1330006"/>
                  </a:lnTo>
                  <a:lnTo>
                    <a:pt x="0" y="1330006"/>
                  </a:lnTo>
                  <a:lnTo>
                    <a:pt x="6132" y="1208559"/>
                  </a:lnTo>
                  <a:cubicBezTo>
                    <a:pt x="75071" y="529729"/>
                    <a:pt x="648364" y="0"/>
                    <a:pt x="13453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" name="Freeform 12">
              <a:extLst>
                <a:ext uri="{FF2B5EF4-FFF2-40B4-BE49-F238E27FC236}">
                  <a16:creationId xmlns:a16="http://schemas.microsoft.com/office/drawing/2014/main" id="{C694532E-B147-38A2-55EE-24483385016A}"/>
                </a:ext>
              </a:extLst>
            </p:cNvPr>
            <p:cNvSpPr/>
            <p:nvPr/>
          </p:nvSpPr>
          <p:spPr>
            <a:xfrm>
              <a:off x="9654699" y="2229295"/>
              <a:ext cx="2133966" cy="1079818"/>
            </a:xfrm>
            <a:custGeom>
              <a:avLst/>
              <a:gdLst>
                <a:gd name="connsiteX0" fmla="*/ 818 w 2692400"/>
                <a:gd name="connsiteY0" fmla="*/ 0 h 1362394"/>
                <a:gd name="connsiteX1" fmla="*/ 2691582 w 2692400"/>
                <a:gd name="connsiteY1" fmla="*/ 0 h 1362394"/>
                <a:gd name="connsiteX2" fmla="*/ 2692400 w 2692400"/>
                <a:gd name="connsiteY2" fmla="*/ 16194 h 1362394"/>
                <a:gd name="connsiteX3" fmla="*/ 1346200 w 2692400"/>
                <a:gd name="connsiteY3" fmla="*/ 1362394 h 1362394"/>
                <a:gd name="connsiteX4" fmla="*/ 0 w 2692400"/>
                <a:gd name="connsiteY4" fmla="*/ 16194 h 1362394"/>
                <a:gd name="connsiteX5" fmla="*/ 818 w 2692400"/>
                <a:gd name="connsiteY5" fmla="*/ 0 h 136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1362394">
                  <a:moveTo>
                    <a:pt x="818" y="0"/>
                  </a:moveTo>
                  <a:lnTo>
                    <a:pt x="2691582" y="0"/>
                  </a:lnTo>
                  <a:lnTo>
                    <a:pt x="2692400" y="16194"/>
                  </a:lnTo>
                  <a:cubicBezTo>
                    <a:pt x="2692400" y="759680"/>
                    <a:pt x="2089686" y="1362394"/>
                    <a:pt x="1346200" y="1362394"/>
                  </a:cubicBezTo>
                  <a:cubicBezTo>
                    <a:pt x="602714" y="1362394"/>
                    <a:pt x="0" y="759680"/>
                    <a:pt x="0" y="16194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114B3BE5-2D39-542C-00BB-A940C568E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2884" r="34757"/>
          <a:stretch>
            <a:fillRect/>
          </a:stretch>
        </p:blipFill>
        <p:spPr>
          <a:xfrm>
            <a:off x="7717670" y="0"/>
            <a:ext cx="4474331" cy="3231221"/>
          </a:xfrm>
          <a:custGeom>
            <a:avLst/>
            <a:gdLst>
              <a:gd name="connsiteX0" fmla="*/ 0 w 4474331"/>
              <a:gd name="connsiteY0" fmla="*/ 0 h 3231221"/>
              <a:gd name="connsiteX1" fmla="*/ 4474331 w 4474331"/>
              <a:gd name="connsiteY1" fmla="*/ 0 h 3231221"/>
              <a:gd name="connsiteX2" fmla="*/ 4474331 w 4474331"/>
              <a:gd name="connsiteY2" fmla="*/ 3231221 h 3231221"/>
              <a:gd name="connsiteX3" fmla="*/ 0 w 4474331"/>
              <a:gd name="connsiteY3" fmla="*/ 3231221 h 323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4331" h="3231221">
                <a:moveTo>
                  <a:pt x="0" y="0"/>
                </a:moveTo>
                <a:lnTo>
                  <a:pt x="4474331" y="0"/>
                </a:lnTo>
                <a:lnTo>
                  <a:pt x="4474331" y="3231221"/>
                </a:lnTo>
                <a:lnTo>
                  <a:pt x="0" y="323122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3"/>
            <a:ext cx="6400800" cy="1828800"/>
          </a:xfrm>
        </p:spPr>
        <p:txBody>
          <a:bodyPr lIns="0" tIns="0" rIns="0" bIns="0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3606A3B-5B75-C830-0580-02B3AF648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698" r="40000"/>
          <a:stretch>
            <a:fillRect/>
          </a:stretch>
        </p:blipFill>
        <p:spPr>
          <a:xfrm>
            <a:off x="8077200" y="0"/>
            <a:ext cx="4114800" cy="5712824"/>
          </a:xfrm>
          <a:custGeom>
            <a:avLst/>
            <a:gdLst>
              <a:gd name="connsiteX0" fmla="*/ 0 w 4114800"/>
              <a:gd name="connsiteY0" fmla="*/ 0 h 5712824"/>
              <a:gd name="connsiteX1" fmla="*/ 4114800 w 4114800"/>
              <a:gd name="connsiteY1" fmla="*/ 0 h 5712824"/>
              <a:gd name="connsiteX2" fmla="*/ 4114800 w 4114800"/>
              <a:gd name="connsiteY2" fmla="*/ 5712824 h 5712824"/>
              <a:gd name="connsiteX3" fmla="*/ 0 w 4114800"/>
              <a:gd name="connsiteY3" fmla="*/ 5712824 h 571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5712824">
                <a:moveTo>
                  <a:pt x="0" y="0"/>
                </a:moveTo>
                <a:lnTo>
                  <a:pt x="4114800" y="0"/>
                </a:lnTo>
                <a:lnTo>
                  <a:pt x="4114800" y="5712824"/>
                </a:lnTo>
                <a:lnTo>
                  <a:pt x="0" y="5712824"/>
                </a:lnTo>
                <a:close/>
              </a:path>
            </a:pathLst>
          </a:cu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5B92DB2-64DD-608F-360F-52958A93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5683" y="944192"/>
            <a:ext cx="1291008" cy="129100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A1AC91-E5AE-A457-178C-6A577DAAF4C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1185" y="2774786"/>
            <a:ext cx="6400800" cy="3257550"/>
          </a:xfrm>
        </p:spPr>
        <p:txBody>
          <a:bodyPr lIns="0"/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D4FED77-2877-7D28-E27C-7BE9F5E73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785AC1-54EA-61EE-115B-C1910CC60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0B2CA14-03DC-FC05-7713-E0261B4B2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42" b="69630"/>
          <a:stretch>
            <a:fillRect/>
          </a:stretch>
        </p:blipFill>
        <p:spPr>
          <a:xfrm>
            <a:off x="1" y="4775200"/>
            <a:ext cx="6608233" cy="2082800"/>
          </a:xfrm>
          <a:custGeom>
            <a:avLst/>
            <a:gdLst>
              <a:gd name="connsiteX0" fmla="*/ 0 w 6608233"/>
              <a:gd name="connsiteY0" fmla="*/ 0 h 2082800"/>
              <a:gd name="connsiteX1" fmla="*/ 6608233 w 6608233"/>
              <a:gd name="connsiteY1" fmla="*/ 0 h 2082800"/>
              <a:gd name="connsiteX2" fmla="*/ 6608233 w 6608233"/>
              <a:gd name="connsiteY2" fmla="*/ 2082800 h 2082800"/>
              <a:gd name="connsiteX3" fmla="*/ 0 w 6608233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08233" h="2082800">
                <a:moveTo>
                  <a:pt x="0" y="0"/>
                </a:moveTo>
                <a:lnTo>
                  <a:pt x="6608233" y="0"/>
                </a:lnTo>
                <a:lnTo>
                  <a:pt x="6608233" y="2082800"/>
                </a:lnTo>
                <a:lnTo>
                  <a:pt x="0" y="2082800"/>
                </a:lnTo>
                <a:close/>
              </a:path>
            </a:pathLst>
          </a:cu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EC223C2-E475-8E7A-48D4-A9BC2EB69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49382" y="1747860"/>
            <a:ext cx="2692400" cy="2692400"/>
          </a:xfrm>
          <a:custGeom>
            <a:avLst/>
            <a:gdLst>
              <a:gd name="connsiteX0" fmla="*/ 1346200 w 2692400"/>
              <a:gd name="connsiteY0" fmla="*/ 0 h 2692400"/>
              <a:gd name="connsiteX1" fmla="*/ 2692400 w 2692400"/>
              <a:gd name="connsiteY1" fmla="*/ 1346200 h 2692400"/>
              <a:gd name="connsiteX2" fmla="*/ 1346200 w 2692400"/>
              <a:gd name="connsiteY2" fmla="*/ 2692400 h 2692400"/>
              <a:gd name="connsiteX3" fmla="*/ 0 w 2692400"/>
              <a:gd name="connsiteY3" fmla="*/ 1346200 h 2692400"/>
              <a:gd name="connsiteX4" fmla="*/ 1346200 w 2692400"/>
              <a:gd name="connsiteY4" fmla="*/ 0 h 2692400"/>
              <a:gd name="connsiteX5" fmla="*/ 1346199 w 2692400"/>
              <a:gd name="connsiteY5" fmla="*/ 457130 h 2692400"/>
              <a:gd name="connsiteX6" fmla="*/ 457130 w 2692400"/>
              <a:gd name="connsiteY6" fmla="*/ 1346199 h 2692400"/>
              <a:gd name="connsiteX7" fmla="*/ 1346199 w 2692400"/>
              <a:gd name="connsiteY7" fmla="*/ 2235268 h 2692400"/>
              <a:gd name="connsiteX8" fmla="*/ 2235268 w 2692400"/>
              <a:gd name="connsiteY8" fmla="*/ 1346199 h 2692400"/>
              <a:gd name="connsiteX9" fmla="*/ 1346199 w 2692400"/>
              <a:gd name="connsiteY9" fmla="*/ 45713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2400" h="2692400">
                <a:moveTo>
                  <a:pt x="1346200" y="0"/>
                </a:moveTo>
                <a:cubicBezTo>
                  <a:pt x="2089686" y="0"/>
                  <a:pt x="2692400" y="602714"/>
                  <a:pt x="2692400" y="1346200"/>
                </a:cubicBezTo>
                <a:cubicBezTo>
                  <a:pt x="2692400" y="2089686"/>
                  <a:pt x="208968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  <a:moveTo>
                  <a:pt x="1346199" y="457130"/>
                </a:move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837218" y="2235268"/>
                  <a:pt x="2235268" y="1837218"/>
                  <a:pt x="2235268" y="1346199"/>
                </a:cubicBezTo>
                <a:cubicBezTo>
                  <a:pt x="2235268" y="855180"/>
                  <a:pt x="1837218" y="457130"/>
                  <a:pt x="1346199" y="457130"/>
                </a:cubicBezTo>
                <a:close/>
              </a:path>
            </a:pathLst>
          </a:custGeom>
          <a:solidFill>
            <a:srgbClr val="D5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D9D7CE-BCD9-0B12-1945-C5FFE31A7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93014" y="361075"/>
            <a:ext cx="2115351" cy="21153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55275E-28AB-F0B7-E799-5116B11205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827307"/>
            <a:ext cx="6400800" cy="5203387"/>
          </a:xfrm>
        </p:spPr>
        <p:txBody>
          <a:bodyPr lIns="0" tIns="0" rIns="0" bIns="0" anchor="ctr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BD7E0A-39A9-0CF7-F1CE-E777075BFA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01915" y="3046905"/>
            <a:ext cx="3456590" cy="3456590"/>
          </a:xfrm>
          <a:custGeom>
            <a:avLst/>
            <a:gdLst>
              <a:gd name="connsiteX0" fmla="*/ 1728295 w 3456590"/>
              <a:gd name="connsiteY0" fmla="*/ 0 h 3456590"/>
              <a:gd name="connsiteX1" fmla="*/ 3456590 w 3456590"/>
              <a:gd name="connsiteY1" fmla="*/ 1728295 h 3456590"/>
              <a:gd name="connsiteX2" fmla="*/ 1728295 w 3456590"/>
              <a:gd name="connsiteY2" fmla="*/ 3456590 h 3456590"/>
              <a:gd name="connsiteX3" fmla="*/ 0 w 3456590"/>
              <a:gd name="connsiteY3" fmla="*/ 1728295 h 3456590"/>
              <a:gd name="connsiteX4" fmla="*/ 1728295 w 3456590"/>
              <a:gd name="connsiteY4" fmla="*/ 0 h 34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590" h="3456590">
                <a:moveTo>
                  <a:pt x="1728295" y="0"/>
                </a:moveTo>
                <a:cubicBezTo>
                  <a:pt x="2682806" y="0"/>
                  <a:pt x="3456590" y="773784"/>
                  <a:pt x="3456590" y="1728295"/>
                </a:cubicBezTo>
                <a:cubicBezTo>
                  <a:pt x="3456590" y="2682806"/>
                  <a:pt x="2682806" y="3456590"/>
                  <a:pt x="1728295" y="3456590"/>
                </a:cubicBezTo>
                <a:cubicBezTo>
                  <a:pt x="773784" y="3456590"/>
                  <a:pt x="0" y="2682806"/>
                  <a:pt x="0" y="1728295"/>
                </a:cubicBezTo>
                <a:cubicBezTo>
                  <a:pt x="0" y="773784"/>
                  <a:pt x="773784" y="0"/>
                  <a:pt x="1728295" y="0"/>
                </a:cubicBezTo>
                <a:close/>
              </a:path>
            </a:pathLst>
          </a:custGeom>
          <a:ln w="57150">
            <a:noFill/>
          </a:ln>
        </p:spPr>
        <p:txBody>
          <a:bodyPr wrap="square" tIns="13716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163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>
            <a:extLst>
              <a:ext uri="{FF2B5EF4-FFF2-40B4-BE49-F238E27FC236}">
                <a16:creationId xmlns:a16="http://schemas.microsoft.com/office/drawing/2014/main" id="{269C21E5-B8EE-7438-A771-34BC8006E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5898" y="0"/>
            <a:ext cx="1574573" cy="395446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8F333FA-6DDE-DB6C-73BB-FE8387977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15508" y="4240999"/>
            <a:ext cx="2115351" cy="21153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87953E-96F2-8BCC-B295-E1033E7D2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7599718" cy="3051394"/>
          </a:xfrm>
        </p:spPr>
        <p:txBody>
          <a:bodyPr lIns="0" tIns="0" rIns="0" bIns="0" anchor="b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0A627B70-91C8-40B9-6189-B29749FF6E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185" y="3965028"/>
            <a:ext cx="7599718" cy="149378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947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C12813-DBA6-41C2-2418-83919E059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41680" y="0"/>
            <a:ext cx="2133966" cy="2133966"/>
            <a:chOff x="9654699" y="2229295"/>
            <a:chExt cx="2133966" cy="213396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2A74540-7988-B712-8AB1-9EE03FE1EC8A}"/>
                </a:ext>
              </a:extLst>
            </p:cNvPr>
            <p:cNvSpPr/>
            <p:nvPr/>
          </p:nvSpPr>
          <p:spPr>
            <a:xfrm>
              <a:off x="9655348" y="3309113"/>
              <a:ext cx="2132669" cy="1054148"/>
            </a:xfrm>
            <a:custGeom>
              <a:avLst/>
              <a:gdLst>
                <a:gd name="connsiteX0" fmla="*/ 1345382 w 2690764"/>
                <a:gd name="connsiteY0" fmla="*/ 0 h 1330006"/>
                <a:gd name="connsiteX1" fmla="*/ 2684632 w 2690764"/>
                <a:gd name="connsiteY1" fmla="*/ 1208559 h 1330006"/>
                <a:gd name="connsiteX2" fmla="*/ 2690764 w 2690764"/>
                <a:gd name="connsiteY2" fmla="*/ 1330006 h 1330006"/>
                <a:gd name="connsiteX3" fmla="*/ 0 w 2690764"/>
                <a:gd name="connsiteY3" fmla="*/ 1330006 h 1330006"/>
                <a:gd name="connsiteX4" fmla="*/ 6132 w 2690764"/>
                <a:gd name="connsiteY4" fmla="*/ 1208559 h 1330006"/>
                <a:gd name="connsiteX5" fmla="*/ 1345382 w 2690764"/>
                <a:gd name="connsiteY5" fmla="*/ 0 h 133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0764" h="1330006">
                  <a:moveTo>
                    <a:pt x="1345382" y="0"/>
                  </a:moveTo>
                  <a:cubicBezTo>
                    <a:pt x="2042400" y="0"/>
                    <a:pt x="2615693" y="529729"/>
                    <a:pt x="2684632" y="1208559"/>
                  </a:cubicBezTo>
                  <a:lnTo>
                    <a:pt x="2690764" y="1330006"/>
                  </a:lnTo>
                  <a:lnTo>
                    <a:pt x="0" y="1330006"/>
                  </a:lnTo>
                  <a:lnTo>
                    <a:pt x="6132" y="1208559"/>
                  </a:lnTo>
                  <a:cubicBezTo>
                    <a:pt x="75071" y="529729"/>
                    <a:pt x="648364" y="0"/>
                    <a:pt x="13453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36CF9A1-91DA-6419-08F2-4CC262EA4D1E}"/>
                </a:ext>
              </a:extLst>
            </p:cNvPr>
            <p:cNvSpPr/>
            <p:nvPr/>
          </p:nvSpPr>
          <p:spPr>
            <a:xfrm>
              <a:off x="9654699" y="2229295"/>
              <a:ext cx="2133966" cy="1079818"/>
            </a:xfrm>
            <a:custGeom>
              <a:avLst/>
              <a:gdLst>
                <a:gd name="connsiteX0" fmla="*/ 818 w 2692400"/>
                <a:gd name="connsiteY0" fmla="*/ 0 h 1362394"/>
                <a:gd name="connsiteX1" fmla="*/ 2691582 w 2692400"/>
                <a:gd name="connsiteY1" fmla="*/ 0 h 1362394"/>
                <a:gd name="connsiteX2" fmla="*/ 2692400 w 2692400"/>
                <a:gd name="connsiteY2" fmla="*/ 16194 h 1362394"/>
                <a:gd name="connsiteX3" fmla="*/ 1346200 w 2692400"/>
                <a:gd name="connsiteY3" fmla="*/ 1362394 h 1362394"/>
                <a:gd name="connsiteX4" fmla="*/ 0 w 2692400"/>
                <a:gd name="connsiteY4" fmla="*/ 16194 h 1362394"/>
                <a:gd name="connsiteX5" fmla="*/ 818 w 2692400"/>
                <a:gd name="connsiteY5" fmla="*/ 0 h 136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1362394">
                  <a:moveTo>
                    <a:pt x="818" y="0"/>
                  </a:moveTo>
                  <a:lnTo>
                    <a:pt x="2691582" y="0"/>
                  </a:lnTo>
                  <a:lnTo>
                    <a:pt x="2692400" y="16194"/>
                  </a:lnTo>
                  <a:cubicBezTo>
                    <a:pt x="2692400" y="759680"/>
                    <a:pt x="2089686" y="1362394"/>
                    <a:pt x="1346200" y="1362394"/>
                  </a:cubicBezTo>
                  <a:cubicBezTo>
                    <a:pt x="602714" y="1362394"/>
                    <a:pt x="0" y="759680"/>
                    <a:pt x="0" y="16194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AAAE3BC0-55AE-B520-F2B8-50BF886EF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2884" r="34757"/>
          <a:stretch>
            <a:fillRect/>
          </a:stretch>
        </p:blipFill>
        <p:spPr>
          <a:xfrm flipH="1" flipV="1">
            <a:off x="0" y="3626779"/>
            <a:ext cx="4474331" cy="3231221"/>
          </a:xfrm>
          <a:custGeom>
            <a:avLst/>
            <a:gdLst>
              <a:gd name="connsiteX0" fmla="*/ 0 w 4474331"/>
              <a:gd name="connsiteY0" fmla="*/ 0 h 3231221"/>
              <a:gd name="connsiteX1" fmla="*/ 4474331 w 4474331"/>
              <a:gd name="connsiteY1" fmla="*/ 0 h 3231221"/>
              <a:gd name="connsiteX2" fmla="*/ 4474331 w 4474331"/>
              <a:gd name="connsiteY2" fmla="*/ 3231221 h 3231221"/>
              <a:gd name="connsiteX3" fmla="*/ 0 w 4474331"/>
              <a:gd name="connsiteY3" fmla="*/ 3231221 h 323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4331" h="3231221">
                <a:moveTo>
                  <a:pt x="0" y="0"/>
                </a:moveTo>
                <a:lnTo>
                  <a:pt x="4474331" y="0"/>
                </a:lnTo>
                <a:lnTo>
                  <a:pt x="4474331" y="3231221"/>
                </a:lnTo>
                <a:lnTo>
                  <a:pt x="0" y="3231221"/>
                </a:lnTo>
                <a:close/>
              </a:path>
            </a:pathLst>
          </a:cu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B29A2F3-C289-9762-6F9F-DA18D322D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0" y="621972"/>
            <a:ext cx="6400800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F2A1870-E86B-5125-7AB3-A1F5DF7E7528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953000" y="2768043"/>
            <a:ext cx="6400799" cy="3231221"/>
          </a:xfrm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11480">
              <a:defRPr sz="1600"/>
            </a:lvl2pPr>
            <a:lvl3pPr marL="685800">
              <a:defRPr sz="1400"/>
            </a:lvl3pPr>
            <a:lvl4pPr marL="1051560">
              <a:defRPr sz="1200"/>
            </a:lvl4pPr>
            <a:lvl5pPr marL="1417320">
              <a:defRPr sz="1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1FE2A1C-A3CC-9D8B-DE44-FDE1132F7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C454DD-C924-8468-6944-AF53508CD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825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6400800" cy="3051393"/>
          </a:xfrm>
        </p:spPr>
        <p:txBody>
          <a:bodyPr lIns="0" tIns="0" rIns="0" bIns="0" anchor="b">
            <a:noAutofit/>
          </a:bodyPr>
          <a:lstStyle>
            <a:lvl1pPr>
              <a:defRPr sz="54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E0CDAE70-42DC-AB0D-6734-B9944B7993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185" y="3965028"/>
            <a:ext cx="6400799" cy="1966747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400" b="1" i="0" dirty="0">
                <a:solidFill>
                  <a:schemeClr val="accent4"/>
                </a:solidFill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3606A3B-5B75-C830-0580-02B3AF648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698" r="40000"/>
          <a:stretch>
            <a:fillRect/>
          </a:stretch>
        </p:blipFill>
        <p:spPr>
          <a:xfrm>
            <a:off x="8077200" y="0"/>
            <a:ext cx="4114800" cy="5712824"/>
          </a:xfrm>
          <a:custGeom>
            <a:avLst/>
            <a:gdLst>
              <a:gd name="connsiteX0" fmla="*/ 0 w 4114800"/>
              <a:gd name="connsiteY0" fmla="*/ 0 h 5712824"/>
              <a:gd name="connsiteX1" fmla="*/ 4114800 w 4114800"/>
              <a:gd name="connsiteY1" fmla="*/ 0 h 5712824"/>
              <a:gd name="connsiteX2" fmla="*/ 4114800 w 4114800"/>
              <a:gd name="connsiteY2" fmla="*/ 5712824 h 5712824"/>
              <a:gd name="connsiteX3" fmla="*/ 0 w 4114800"/>
              <a:gd name="connsiteY3" fmla="*/ 5712824 h 571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5712824">
                <a:moveTo>
                  <a:pt x="0" y="0"/>
                </a:moveTo>
                <a:lnTo>
                  <a:pt x="4114800" y="0"/>
                </a:lnTo>
                <a:lnTo>
                  <a:pt x="4114800" y="5712824"/>
                </a:lnTo>
                <a:lnTo>
                  <a:pt x="0" y="5712824"/>
                </a:lnTo>
                <a:close/>
              </a:path>
            </a:pathLst>
          </a:cu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5B92DB2-64DD-608F-360F-52958A93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5683" y="944192"/>
            <a:ext cx="1291008" cy="129100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38EDAF-6CF8-D96E-EB91-CAFEBE0CA1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1187" y="2475185"/>
            <a:ext cx="3456590" cy="3456590"/>
          </a:xfrm>
          <a:custGeom>
            <a:avLst/>
            <a:gdLst>
              <a:gd name="connsiteX0" fmla="*/ 1728295 w 3456590"/>
              <a:gd name="connsiteY0" fmla="*/ 0 h 3456590"/>
              <a:gd name="connsiteX1" fmla="*/ 3456590 w 3456590"/>
              <a:gd name="connsiteY1" fmla="*/ 1728295 h 3456590"/>
              <a:gd name="connsiteX2" fmla="*/ 1728295 w 3456590"/>
              <a:gd name="connsiteY2" fmla="*/ 3456590 h 3456590"/>
              <a:gd name="connsiteX3" fmla="*/ 0 w 3456590"/>
              <a:gd name="connsiteY3" fmla="*/ 1728295 h 3456590"/>
              <a:gd name="connsiteX4" fmla="*/ 1728295 w 3456590"/>
              <a:gd name="connsiteY4" fmla="*/ 0 h 34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590" h="3456590">
                <a:moveTo>
                  <a:pt x="1728295" y="0"/>
                </a:moveTo>
                <a:cubicBezTo>
                  <a:pt x="2682806" y="0"/>
                  <a:pt x="3456590" y="773784"/>
                  <a:pt x="3456590" y="1728295"/>
                </a:cubicBezTo>
                <a:cubicBezTo>
                  <a:pt x="3456590" y="2682806"/>
                  <a:pt x="2682806" y="3456590"/>
                  <a:pt x="1728295" y="3456590"/>
                </a:cubicBezTo>
                <a:cubicBezTo>
                  <a:pt x="773784" y="3456590"/>
                  <a:pt x="0" y="2682806"/>
                  <a:pt x="0" y="1728295"/>
                </a:cubicBezTo>
                <a:cubicBezTo>
                  <a:pt x="0" y="773784"/>
                  <a:pt x="773784" y="0"/>
                  <a:pt x="1728295" y="0"/>
                </a:cubicBezTo>
                <a:close/>
              </a:path>
            </a:pathLst>
          </a:custGeom>
          <a:solidFill>
            <a:schemeClr val="accent3"/>
          </a:solidFill>
          <a:ln w="57150">
            <a:noFill/>
          </a:ln>
        </p:spPr>
        <p:txBody>
          <a:bodyPr wrap="square" tIns="118872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148B4D-CB0B-8B95-BA58-B33DE0530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895145-43B3-C337-08C1-C009F83D8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883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A22F8239-92F5-595B-5DD3-ACBA1C19E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2969"/>
          <a:stretch/>
        </p:blipFill>
        <p:spPr>
          <a:xfrm>
            <a:off x="3459002" y="5609995"/>
            <a:ext cx="7328137" cy="1248005"/>
          </a:xfrm>
          <a:custGeom>
            <a:avLst/>
            <a:gdLst>
              <a:gd name="connsiteX0" fmla="*/ 0 w 7328137"/>
              <a:gd name="connsiteY0" fmla="*/ 0 h 1912980"/>
              <a:gd name="connsiteX1" fmla="*/ 7328137 w 7328137"/>
              <a:gd name="connsiteY1" fmla="*/ 0 h 1912980"/>
              <a:gd name="connsiteX2" fmla="*/ 7328137 w 7328137"/>
              <a:gd name="connsiteY2" fmla="*/ 1912980 h 1912980"/>
              <a:gd name="connsiteX3" fmla="*/ 0 w 7328137"/>
              <a:gd name="connsiteY3" fmla="*/ 1912980 h 19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8137" h="1912980">
                <a:moveTo>
                  <a:pt x="0" y="0"/>
                </a:moveTo>
                <a:lnTo>
                  <a:pt x="7328137" y="0"/>
                </a:lnTo>
                <a:lnTo>
                  <a:pt x="7328137" y="1912980"/>
                </a:lnTo>
                <a:lnTo>
                  <a:pt x="0" y="191298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9E987C-6F3E-FB11-D796-2D5F9075A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9829617" y="0"/>
            <a:ext cx="2133966" cy="2133966"/>
            <a:chOff x="9654699" y="2229295"/>
            <a:chExt cx="2133966" cy="2133966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342B09-3192-492F-3F5F-19163C83F9EE}"/>
                </a:ext>
              </a:extLst>
            </p:cNvPr>
            <p:cNvSpPr/>
            <p:nvPr/>
          </p:nvSpPr>
          <p:spPr>
            <a:xfrm>
              <a:off x="9655348" y="3309113"/>
              <a:ext cx="2132669" cy="1054148"/>
            </a:xfrm>
            <a:custGeom>
              <a:avLst/>
              <a:gdLst>
                <a:gd name="connsiteX0" fmla="*/ 1345382 w 2690764"/>
                <a:gd name="connsiteY0" fmla="*/ 0 h 1330006"/>
                <a:gd name="connsiteX1" fmla="*/ 2684632 w 2690764"/>
                <a:gd name="connsiteY1" fmla="*/ 1208559 h 1330006"/>
                <a:gd name="connsiteX2" fmla="*/ 2690764 w 2690764"/>
                <a:gd name="connsiteY2" fmla="*/ 1330006 h 1330006"/>
                <a:gd name="connsiteX3" fmla="*/ 0 w 2690764"/>
                <a:gd name="connsiteY3" fmla="*/ 1330006 h 1330006"/>
                <a:gd name="connsiteX4" fmla="*/ 6132 w 2690764"/>
                <a:gd name="connsiteY4" fmla="*/ 1208559 h 1330006"/>
                <a:gd name="connsiteX5" fmla="*/ 1345382 w 2690764"/>
                <a:gd name="connsiteY5" fmla="*/ 0 h 133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0764" h="1330006">
                  <a:moveTo>
                    <a:pt x="1345382" y="0"/>
                  </a:moveTo>
                  <a:cubicBezTo>
                    <a:pt x="2042400" y="0"/>
                    <a:pt x="2615693" y="529729"/>
                    <a:pt x="2684632" y="1208559"/>
                  </a:cubicBezTo>
                  <a:lnTo>
                    <a:pt x="2690764" y="1330006"/>
                  </a:lnTo>
                  <a:lnTo>
                    <a:pt x="0" y="1330006"/>
                  </a:lnTo>
                  <a:lnTo>
                    <a:pt x="6132" y="1208559"/>
                  </a:lnTo>
                  <a:cubicBezTo>
                    <a:pt x="75071" y="529729"/>
                    <a:pt x="648364" y="0"/>
                    <a:pt x="13453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62E2B15-36A9-C2C7-6306-EEA512B646D0}"/>
                </a:ext>
              </a:extLst>
            </p:cNvPr>
            <p:cNvSpPr/>
            <p:nvPr/>
          </p:nvSpPr>
          <p:spPr>
            <a:xfrm>
              <a:off x="9654699" y="2229295"/>
              <a:ext cx="2133966" cy="1079818"/>
            </a:xfrm>
            <a:custGeom>
              <a:avLst/>
              <a:gdLst>
                <a:gd name="connsiteX0" fmla="*/ 818 w 2692400"/>
                <a:gd name="connsiteY0" fmla="*/ 0 h 1362394"/>
                <a:gd name="connsiteX1" fmla="*/ 2691582 w 2692400"/>
                <a:gd name="connsiteY1" fmla="*/ 0 h 1362394"/>
                <a:gd name="connsiteX2" fmla="*/ 2692400 w 2692400"/>
                <a:gd name="connsiteY2" fmla="*/ 16194 h 1362394"/>
                <a:gd name="connsiteX3" fmla="*/ 1346200 w 2692400"/>
                <a:gd name="connsiteY3" fmla="*/ 1362394 h 1362394"/>
                <a:gd name="connsiteX4" fmla="*/ 0 w 2692400"/>
                <a:gd name="connsiteY4" fmla="*/ 16194 h 1362394"/>
                <a:gd name="connsiteX5" fmla="*/ 818 w 2692400"/>
                <a:gd name="connsiteY5" fmla="*/ 0 h 136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1362394">
                  <a:moveTo>
                    <a:pt x="818" y="0"/>
                  </a:moveTo>
                  <a:lnTo>
                    <a:pt x="2691582" y="0"/>
                  </a:lnTo>
                  <a:lnTo>
                    <a:pt x="2692400" y="16194"/>
                  </a:lnTo>
                  <a:cubicBezTo>
                    <a:pt x="2692400" y="759680"/>
                    <a:pt x="2089686" y="1362394"/>
                    <a:pt x="1346200" y="1362394"/>
                  </a:cubicBezTo>
                  <a:cubicBezTo>
                    <a:pt x="602714" y="1362394"/>
                    <a:pt x="0" y="759680"/>
                    <a:pt x="0" y="16194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52DD956C-BC83-8F97-6FF5-5A11028FE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621792"/>
            <a:ext cx="8180412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A612ED1-3CD3-8532-2C92-777F6D005F1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13816" y="2948152"/>
            <a:ext cx="4956470" cy="3120773"/>
          </a:xfrm>
        </p:spPr>
        <p:txBody>
          <a:bodyPr lIns="0" tIns="0" rIns="0" bIns="0"/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685800">
              <a:spcBef>
                <a:spcPts val="1000"/>
              </a:spcBef>
              <a:defRPr sz="1800"/>
            </a:lvl3pPr>
            <a:lvl4pPr marL="1051560">
              <a:spcBef>
                <a:spcPts val="1000"/>
              </a:spcBef>
              <a:defRPr sz="1800"/>
            </a:lvl4pPr>
            <a:lvl5pPr marL="1417320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4BCE7-3651-7CA3-1353-9B2526D267AF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421716" y="2948152"/>
            <a:ext cx="4956470" cy="3120773"/>
          </a:xfrm>
        </p:spPr>
        <p:txBody>
          <a:bodyPr lIns="0" tIns="0" rIns="0" bIns="0"/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685800">
              <a:spcBef>
                <a:spcPts val="1000"/>
              </a:spcBef>
              <a:defRPr sz="1800"/>
            </a:lvl3pPr>
            <a:lvl4pPr marL="1051560">
              <a:spcBef>
                <a:spcPts val="1000"/>
              </a:spcBef>
              <a:defRPr sz="1800"/>
            </a:lvl4pPr>
            <a:lvl5pPr marL="1417320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886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1">
            <a:extLst>
              <a:ext uri="{FF2B5EF4-FFF2-40B4-BE49-F238E27FC236}">
                <a16:creationId xmlns:a16="http://schemas.microsoft.com/office/drawing/2014/main" id="{83F8143D-16B1-4CE2-1910-9E5074922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>
            <a:off x="1084203" y="4586286"/>
            <a:ext cx="1574573" cy="227171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6BE63D1-6CC6-AD50-D587-0514090FB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13816" y="2184400"/>
            <a:ext cx="2115351" cy="21153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A089D1-3F91-4EA1-F598-0EDD4632E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605155"/>
            <a:ext cx="10571734" cy="1160145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2DE6614-889D-2DB5-4C2F-DCBD22BA3B2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835400" y="2185127"/>
            <a:ext cx="2736849" cy="4067717"/>
          </a:xfrm>
        </p:spPr>
        <p:txBody>
          <a:bodyPr lIns="0" tIns="0" rIns="0" bIns="0"/>
          <a:lstStyle>
            <a:lvl1pPr marL="342900" indent="-342900">
              <a:buFont typeface="+mj-lt"/>
              <a:buAutoNum type="arabicPeriod"/>
              <a:defRPr sz="1800"/>
            </a:lvl1pPr>
            <a:lvl2pPr marL="525780" indent="-342900">
              <a:buFont typeface="+mj-lt"/>
              <a:buAutoNum type="alphaLcPeriod"/>
              <a:defRPr sz="1800"/>
            </a:lvl2pPr>
            <a:lvl3pPr marL="800100" indent="-342900">
              <a:buFont typeface="+mj-lt"/>
              <a:buAutoNum type="arabicParenR"/>
              <a:defRPr sz="1800"/>
            </a:lvl3pPr>
            <a:lvl4pPr marL="1051560" indent="-228600">
              <a:buFont typeface="+mj-lt"/>
              <a:buAutoNum type="alphaLcParenR"/>
              <a:defRPr sz="1800"/>
            </a:lvl4pPr>
            <a:lvl5pPr marL="1417320" indent="-22860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B2B871-B646-8E1E-CD57-2224B2D4E590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221564" y="2184400"/>
            <a:ext cx="4156619" cy="4046290"/>
          </a:xfrm>
        </p:spPr>
        <p:txBody>
          <a:bodyPr lIns="0" tIns="0" rIns="0" bIns="0"/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685800">
              <a:spcBef>
                <a:spcPts val="1000"/>
              </a:spcBef>
              <a:defRPr sz="1800"/>
            </a:lvl3pPr>
            <a:lvl4pPr marL="1051560">
              <a:spcBef>
                <a:spcPts val="1000"/>
              </a:spcBef>
              <a:defRPr sz="1800"/>
            </a:lvl4pPr>
            <a:lvl5pPr marL="1417320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698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C74DBB-978B-8EA5-44E6-3AF3F58B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028" b="78285"/>
          <a:stretch/>
        </p:blipFill>
        <p:spPr>
          <a:xfrm>
            <a:off x="0" y="5368807"/>
            <a:ext cx="3769950" cy="1489194"/>
          </a:xfrm>
          <a:custGeom>
            <a:avLst/>
            <a:gdLst>
              <a:gd name="connsiteX0" fmla="*/ 0 w 3769950"/>
              <a:gd name="connsiteY0" fmla="*/ 0 h 2245753"/>
              <a:gd name="connsiteX1" fmla="*/ 3769950 w 3769950"/>
              <a:gd name="connsiteY1" fmla="*/ 0 h 2245753"/>
              <a:gd name="connsiteX2" fmla="*/ 3769950 w 3769950"/>
              <a:gd name="connsiteY2" fmla="*/ 2245753 h 2245753"/>
              <a:gd name="connsiteX3" fmla="*/ 0 w 3769950"/>
              <a:gd name="connsiteY3" fmla="*/ 2245753 h 224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950" h="2245753">
                <a:moveTo>
                  <a:pt x="0" y="0"/>
                </a:moveTo>
                <a:lnTo>
                  <a:pt x="3769950" y="0"/>
                </a:lnTo>
                <a:lnTo>
                  <a:pt x="3769950" y="2245753"/>
                </a:lnTo>
                <a:lnTo>
                  <a:pt x="0" y="2245753"/>
                </a:lnTo>
                <a:close/>
              </a:path>
            </a:pathLst>
          </a:cu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7D965D3-2ED5-0347-F848-6C2A1D36A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5513" b="14154"/>
          <a:stretch>
            <a:fillRect/>
          </a:stretch>
        </p:blipFill>
        <p:spPr>
          <a:xfrm>
            <a:off x="9141088" y="970666"/>
            <a:ext cx="3050912" cy="5887335"/>
          </a:xfrm>
          <a:custGeom>
            <a:avLst/>
            <a:gdLst>
              <a:gd name="connsiteX0" fmla="*/ 0 w 3050912"/>
              <a:gd name="connsiteY0" fmla="*/ 0 h 5887335"/>
              <a:gd name="connsiteX1" fmla="*/ 3050912 w 3050912"/>
              <a:gd name="connsiteY1" fmla="*/ 0 h 5887335"/>
              <a:gd name="connsiteX2" fmla="*/ 3050912 w 3050912"/>
              <a:gd name="connsiteY2" fmla="*/ 5887335 h 5887335"/>
              <a:gd name="connsiteX3" fmla="*/ 0 w 3050912"/>
              <a:gd name="connsiteY3" fmla="*/ 5887335 h 58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912" h="5887335">
                <a:moveTo>
                  <a:pt x="0" y="0"/>
                </a:moveTo>
                <a:lnTo>
                  <a:pt x="3050912" y="0"/>
                </a:lnTo>
                <a:lnTo>
                  <a:pt x="3050912" y="5887335"/>
                </a:lnTo>
                <a:lnTo>
                  <a:pt x="0" y="5887335"/>
                </a:lnTo>
                <a:close/>
              </a:path>
            </a:pathLst>
          </a:cu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CBEC63C-AA69-807D-2A93-BC45B1BDF6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4" y="621973"/>
            <a:ext cx="6275416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E945C7-CAAC-C9B4-0B56-EC62E53C8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82467" y="5439854"/>
            <a:ext cx="1096391" cy="10963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E58C5299-758C-70DA-D929-E0BC719E9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16629" y="3758740"/>
            <a:ext cx="2130921" cy="2130921"/>
          </a:xfrm>
          <a:custGeom>
            <a:avLst/>
            <a:gdLst>
              <a:gd name="connsiteX0" fmla="*/ 1346200 w 2692400"/>
              <a:gd name="connsiteY0" fmla="*/ 0 h 2692400"/>
              <a:gd name="connsiteX1" fmla="*/ 2692400 w 2692400"/>
              <a:gd name="connsiteY1" fmla="*/ 1346200 h 2692400"/>
              <a:gd name="connsiteX2" fmla="*/ 1346200 w 2692400"/>
              <a:gd name="connsiteY2" fmla="*/ 2692400 h 2692400"/>
              <a:gd name="connsiteX3" fmla="*/ 0 w 2692400"/>
              <a:gd name="connsiteY3" fmla="*/ 1346200 h 2692400"/>
              <a:gd name="connsiteX4" fmla="*/ 1346200 w 2692400"/>
              <a:gd name="connsiteY4" fmla="*/ 0 h 2692400"/>
              <a:gd name="connsiteX5" fmla="*/ 1346199 w 2692400"/>
              <a:gd name="connsiteY5" fmla="*/ 457130 h 2692400"/>
              <a:gd name="connsiteX6" fmla="*/ 457130 w 2692400"/>
              <a:gd name="connsiteY6" fmla="*/ 1346199 h 2692400"/>
              <a:gd name="connsiteX7" fmla="*/ 1346199 w 2692400"/>
              <a:gd name="connsiteY7" fmla="*/ 2235268 h 2692400"/>
              <a:gd name="connsiteX8" fmla="*/ 2235268 w 2692400"/>
              <a:gd name="connsiteY8" fmla="*/ 1346199 h 2692400"/>
              <a:gd name="connsiteX9" fmla="*/ 1346199 w 2692400"/>
              <a:gd name="connsiteY9" fmla="*/ 45713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2400" h="2692400">
                <a:moveTo>
                  <a:pt x="1346200" y="0"/>
                </a:moveTo>
                <a:cubicBezTo>
                  <a:pt x="2089686" y="0"/>
                  <a:pt x="2692400" y="602714"/>
                  <a:pt x="2692400" y="1346200"/>
                </a:cubicBezTo>
                <a:cubicBezTo>
                  <a:pt x="2692400" y="2089686"/>
                  <a:pt x="208968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  <a:moveTo>
                  <a:pt x="1346199" y="457130"/>
                </a:move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837218" y="2235268"/>
                  <a:pt x="2235268" y="1837218"/>
                  <a:pt x="2235268" y="1346199"/>
                </a:cubicBezTo>
                <a:cubicBezTo>
                  <a:pt x="2235268" y="855180"/>
                  <a:pt x="1837218" y="457130"/>
                  <a:pt x="1346199" y="457130"/>
                </a:cubicBezTo>
                <a:close/>
              </a:path>
            </a:pathLst>
          </a:custGeom>
          <a:solidFill>
            <a:srgbClr val="D5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A4C6AC-F9E8-412E-2D6B-9FDD07ADDE7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10330" y="2771566"/>
            <a:ext cx="6275387" cy="3271324"/>
          </a:xfrm>
        </p:spPr>
        <p:txBody>
          <a:bodyPr lIns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0463C33-FF99-2443-BE5D-682AC8CB8B7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09054" y="459137"/>
            <a:ext cx="4126800" cy="4126800"/>
          </a:xfrm>
          <a:custGeom>
            <a:avLst/>
            <a:gdLst>
              <a:gd name="connsiteX0" fmla="*/ 2063400 w 4126800"/>
              <a:gd name="connsiteY0" fmla="*/ 0 h 4126800"/>
              <a:gd name="connsiteX1" fmla="*/ 4126800 w 4126800"/>
              <a:gd name="connsiteY1" fmla="*/ 2063400 h 4126800"/>
              <a:gd name="connsiteX2" fmla="*/ 2063400 w 4126800"/>
              <a:gd name="connsiteY2" fmla="*/ 4126800 h 4126800"/>
              <a:gd name="connsiteX3" fmla="*/ 0 w 4126800"/>
              <a:gd name="connsiteY3" fmla="*/ 2063400 h 4126800"/>
              <a:gd name="connsiteX4" fmla="*/ 2063400 w 4126800"/>
              <a:gd name="connsiteY4" fmla="*/ 0 h 41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6800" h="4126800">
                <a:moveTo>
                  <a:pt x="2063400" y="0"/>
                </a:moveTo>
                <a:cubicBezTo>
                  <a:pt x="3202984" y="0"/>
                  <a:pt x="4126800" y="923816"/>
                  <a:pt x="4126800" y="2063400"/>
                </a:cubicBezTo>
                <a:cubicBezTo>
                  <a:pt x="4126800" y="3202984"/>
                  <a:pt x="3202984" y="4126800"/>
                  <a:pt x="2063400" y="4126800"/>
                </a:cubicBezTo>
                <a:cubicBezTo>
                  <a:pt x="923816" y="4126800"/>
                  <a:pt x="0" y="3202984"/>
                  <a:pt x="0" y="2063400"/>
                </a:cubicBezTo>
                <a:cubicBezTo>
                  <a:pt x="0" y="923816"/>
                  <a:pt x="923816" y="0"/>
                  <a:pt x="2063400" y="0"/>
                </a:cubicBezTo>
                <a:close/>
              </a:path>
            </a:pathLst>
          </a:custGeom>
        </p:spPr>
        <p:txBody>
          <a:bodyPr wrap="square" tIns="73152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806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5" y="621973"/>
            <a:ext cx="10569630" cy="10687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185" y="1825625"/>
            <a:ext cx="1056963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5" r:id="rId3"/>
    <p:sldLayoutId id="2147483683" r:id="rId4"/>
    <p:sldLayoutId id="2147483684" r:id="rId5"/>
    <p:sldLayoutId id="2147483685" r:id="rId6"/>
    <p:sldLayoutId id="2147483671" r:id="rId7"/>
    <p:sldLayoutId id="2147483679" r:id="rId8"/>
    <p:sldLayoutId id="2147483676" r:id="rId9"/>
    <p:sldLayoutId id="2147483669" r:id="rId10"/>
    <p:sldLayoutId id="2147483673" r:id="rId11"/>
    <p:sldLayoutId id="2147483682" r:id="rId12"/>
    <p:sldLayoutId id="2147483656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spc="100" baseline="0">
          <a:solidFill>
            <a:schemeClr val="bg1"/>
          </a:solidFill>
          <a:latin typeface="Arial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315D2-7F57-AF2A-38D7-558098789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885" y="197669"/>
            <a:ext cx="8961120" cy="5599062"/>
          </a:xfrm>
        </p:spPr>
        <p:txBody>
          <a:bodyPr/>
          <a:lstStyle/>
          <a:p>
            <a:r>
              <a:rPr lang="en-US" dirty="0"/>
              <a:t>Roots of Rotary</a:t>
            </a:r>
            <a:br>
              <a:rPr lang="en-US" dirty="0"/>
            </a:br>
            <a:r>
              <a:rPr lang="en-US" dirty="0"/>
              <a:t>RLI Part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99D13-5B8C-41BA-8C65-BEC4B3B8A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8255"/>
            <a:ext cx="12192000" cy="22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01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F88693-D532-8806-90EB-F7AFA27DA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AEA158-57A2-FDA4-C57A-A31CE9CA55B9}"/>
              </a:ext>
            </a:extLst>
          </p:cNvPr>
          <p:cNvSpPr/>
          <p:nvPr/>
        </p:nvSpPr>
        <p:spPr>
          <a:xfrm>
            <a:off x="0" y="1377950"/>
            <a:ext cx="12192000" cy="44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943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19E74A-694C-2074-8E37-4DF630BBE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723" y="0"/>
            <a:ext cx="5340668" cy="6858000"/>
          </a:xfrm>
          <a:prstGeom prst="rect">
            <a:avLst/>
          </a:prstGeom>
          <a:ln w="76200">
            <a:solidFill>
              <a:srgbClr val="009999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C938AC-FEC3-3581-92DB-1B2F45244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4070" y="4081471"/>
            <a:ext cx="2450113" cy="245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47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2BADAC-A350-B6E0-55AE-A340B214B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953" y="116115"/>
            <a:ext cx="5232216" cy="6712168"/>
          </a:xfrm>
          <a:prstGeom prst="rect">
            <a:avLst/>
          </a:prstGeom>
          <a:ln w="76200">
            <a:solidFill>
              <a:srgbClr val="009999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9FE9D5-782C-B7C9-DE38-C812C4C9A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4070" y="4081471"/>
            <a:ext cx="2450113" cy="245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80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64DB320-9427-8B60-053F-B83AD6268BFD}"/>
              </a:ext>
            </a:extLst>
          </p:cNvPr>
          <p:cNvPicPr>
            <a:picLocks/>
          </p:cNvPicPr>
          <p:nvPr/>
        </p:nvPicPr>
        <p:blipFill>
          <a:blip r:embed="rId3"/>
          <a:srcRect t="12384" b="15376"/>
          <a:stretch/>
        </p:blipFill>
        <p:spPr>
          <a:xfrm>
            <a:off x="8609983" y="4542528"/>
            <a:ext cx="3383280" cy="2248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7572ED-3B15-825B-600C-C33571311CC3}"/>
              </a:ext>
            </a:extLst>
          </p:cNvPr>
          <p:cNvPicPr>
            <a:picLocks/>
          </p:cNvPicPr>
          <p:nvPr/>
        </p:nvPicPr>
        <p:blipFill>
          <a:blip r:embed="rId4"/>
          <a:srcRect t="12108" b="15653"/>
          <a:stretch/>
        </p:blipFill>
        <p:spPr>
          <a:xfrm>
            <a:off x="4418198" y="3556001"/>
            <a:ext cx="3383280" cy="2293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24AF51-D6BB-CC73-644A-BD8E8FFE9D89}"/>
              </a:ext>
            </a:extLst>
          </p:cNvPr>
          <p:cNvPicPr>
            <a:picLocks/>
          </p:cNvPicPr>
          <p:nvPr/>
        </p:nvPicPr>
        <p:blipFill>
          <a:blip r:embed="rId5"/>
          <a:srcRect t="8915" b="14342"/>
          <a:stretch/>
        </p:blipFill>
        <p:spPr>
          <a:xfrm>
            <a:off x="8635384" y="0"/>
            <a:ext cx="3291840" cy="2315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2829A9-E50E-196F-05A7-987EF6A99DB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646" b="17504"/>
          <a:stretch/>
        </p:blipFill>
        <p:spPr>
          <a:xfrm>
            <a:off x="253157" y="57224"/>
            <a:ext cx="3383280" cy="2227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1521E2-851B-0A2C-15ED-3199BC8F285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6646" b="17504"/>
          <a:stretch/>
        </p:blipFill>
        <p:spPr>
          <a:xfrm>
            <a:off x="321187" y="4620417"/>
            <a:ext cx="3291840" cy="21676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C8B156-039A-C6CF-47DF-1EE7C54C9814}"/>
              </a:ext>
            </a:extLst>
          </p:cNvPr>
          <p:cNvPicPr>
            <a:picLocks/>
          </p:cNvPicPr>
          <p:nvPr/>
        </p:nvPicPr>
        <p:blipFill>
          <a:blip r:embed="rId8"/>
          <a:srcRect t="12942" b="15429"/>
          <a:stretch/>
        </p:blipFill>
        <p:spPr>
          <a:xfrm>
            <a:off x="250067" y="2374900"/>
            <a:ext cx="3383280" cy="2194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013346-B281-A1AB-85AE-0BE05EF52292}"/>
              </a:ext>
            </a:extLst>
          </p:cNvPr>
          <p:cNvPicPr>
            <a:picLocks/>
          </p:cNvPicPr>
          <p:nvPr/>
        </p:nvPicPr>
        <p:blipFill>
          <a:blip r:embed="rId9"/>
          <a:srcRect t="13512" b="16179"/>
          <a:stretch/>
        </p:blipFill>
        <p:spPr>
          <a:xfrm>
            <a:off x="8597283" y="2318674"/>
            <a:ext cx="3383280" cy="2194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0D88A4F-59EC-5521-9997-CA0CE128A6DE}"/>
              </a:ext>
            </a:extLst>
          </p:cNvPr>
          <p:cNvSpPr txBox="1"/>
          <p:nvPr/>
        </p:nvSpPr>
        <p:spPr>
          <a:xfrm>
            <a:off x="4060666" y="1058898"/>
            <a:ext cx="4070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Areas of Focus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BAD9053-029C-578A-3CBA-56952BB7C54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85687"/>
          <a:stretch/>
        </p:blipFill>
        <p:spPr>
          <a:xfrm>
            <a:off x="4456298" y="6134365"/>
            <a:ext cx="3334801" cy="47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06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35C4-D863-7A59-5F46-2160B360D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some common threads throughout all of these “instructions” 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75831B-CA4B-883A-19E0-C1ABCE5CB077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3"/>
          <a:stretch>
            <a:fillRect/>
          </a:stretch>
        </p:blipFill>
        <p:spPr>
          <a:xfrm>
            <a:off x="495300" y="2590292"/>
            <a:ext cx="2450849" cy="3121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0B2265-F294-C68A-6548-A328079F5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876" y="2590292"/>
            <a:ext cx="2579751" cy="3291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0C2DA6-196D-910D-3581-A5CE7588E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281" y="2609144"/>
            <a:ext cx="2579751" cy="3287056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C01D8E8-42CE-C8F9-52FA-005E1D0E8328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>
          <a:blip r:embed="rId6"/>
          <a:stretch>
            <a:fillRect/>
          </a:stretch>
        </p:blipFill>
        <p:spPr>
          <a:xfrm>
            <a:off x="7032625" y="3942033"/>
            <a:ext cx="4956175" cy="2787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B216FA-3DA5-5743-8D3C-2F0E82EB30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2510" y="4359575"/>
            <a:ext cx="3099307" cy="237030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14AD57D-20C8-0153-D527-0C5EBE2B5DF6}"/>
              </a:ext>
            </a:extLst>
          </p:cNvPr>
          <p:cNvSpPr/>
          <p:nvPr/>
        </p:nvSpPr>
        <p:spPr>
          <a:xfrm>
            <a:off x="9791700" y="-660400"/>
            <a:ext cx="2184972" cy="1676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638BD1-B9B6-F851-8EBB-29A9A2E481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4711" y="609600"/>
            <a:ext cx="3161961" cy="30895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95397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9A087-F77A-9540-9DEE-C30E51427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C0A08C4-0ABA-BE11-7194-C710996F2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8292" y="457200"/>
            <a:ext cx="6275416" cy="1828800"/>
          </a:xfrm>
        </p:spPr>
        <p:txBody>
          <a:bodyPr/>
          <a:lstStyle/>
          <a:p>
            <a:r>
              <a:rPr lang="en-US" dirty="0"/>
              <a:t>Reflection Activity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CEED5A-01F8-D894-89A4-91DEC1752D8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671792" y="1282373"/>
            <a:ext cx="6520208" cy="5575627"/>
          </a:xfrm>
          <a:solidFill>
            <a:srgbClr val="0070C0"/>
          </a:solidFill>
        </p:spPr>
        <p:txBody>
          <a:bodyPr/>
          <a:lstStyle/>
          <a:p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Create 2 Groups:</a:t>
            </a:r>
          </a:p>
          <a:p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For 5 minutes discuss in your group</a:t>
            </a:r>
          </a:p>
          <a:p>
            <a:endParaRPr lang="en-US" sz="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Group 1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Discuss how your knowledge of our Guiding Principles of The Rotary Code of Conduct, Object of Rotary, Avenues of Service help your perception of what it means to be a Rotarian.</a:t>
            </a:r>
          </a:p>
          <a:p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Group 2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Discuss how your knowledge of some of Rotary’s historical events help your perception of what it means to be a Rotarian.</a:t>
            </a:r>
          </a:p>
          <a:p>
            <a:endParaRPr lang="en-US"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Share: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2 min each group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23CD18-408F-99AF-2B47-5882C8677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46" y="1963209"/>
            <a:ext cx="5161043" cy="3320271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17258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5A7019F-FB8F-0842-186B-1C366F527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25718"/>
            <a:ext cx="5900476" cy="5602365"/>
          </a:xfrm>
        </p:spPr>
        <p:txBody>
          <a:bodyPr/>
          <a:lstStyle/>
          <a:p>
            <a:r>
              <a:rPr lang="en-US" dirty="0"/>
              <a:t>Thank You!!</a:t>
            </a:r>
            <a:br>
              <a:rPr lang="en-US" dirty="0"/>
            </a:br>
            <a:r>
              <a:rPr lang="en-US" dirty="0"/>
              <a:t>Best wishes along </a:t>
            </a:r>
            <a:br>
              <a:rPr lang="en-US" dirty="0"/>
            </a:br>
            <a:r>
              <a:rPr lang="en-US" dirty="0"/>
              <a:t>your RLI Journey.</a:t>
            </a:r>
            <a:br>
              <a:rPr lang="en-US" dirty="0"/>
            </a:br>
            <a:br>
              <a:rPr lang="en-US" dirty="0"/>
            </a:br>
            <a:r>
              <a:rPr lang="en-US" sz="3600" i="1" dirty="0"/>
              <a:t>Please remember to complete the online survey.</a:t>
            </a:r>
            <a:endParaRPr lang="en-US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118E1E-A95D-BDFD-0417-660BF2221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6864"/>
            <a:ext cx="12192000" cy="2231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35611B-F7C4-A77E-C875-C3362FADF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45" y="823539"/>
            <a:ext cx="5346655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03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2ABBA-2E6D-E7DD-AC67-58D1FCB3F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5" y="383325"/>
            <a:ext cx="6400800" cy="1216875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401105-5841-28D0-D6C0-3E1A46648BF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2285" y="1473200"/>
            <a:ext cx="6946142" cy="3257550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Presenter name - Rotary Club of club name</a:t>
            </a:r>
          </a:p>
          <a:p>
            <a:endParaRPr lang="en-US" b="1" u="sng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Goals for Today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Share some significant historical information on the formation of Rotary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Introduce Rotary’s principles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Reflect on the importance of having knowledge of the History of Rotary and our guiding principles enhance our Rotary experience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D62BAC-9F45-5337-DE4C-13AD9B1DF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400" y="1023045"/>
            <a:ext cx="1125598" cy="112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66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6FA43-637B-EF8D-3849-CFD9352B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5" y="827307"/>
            <a:ext cx="6400800" cy="5203387"/>
          </a:xfrm>
        </p:spPr>
        <p:txBody>
          <a:bodyPr anchor="ctr"/>
          <a:lstStyle/>
          <a:p>
            <a:r>
              <a:rPr lang="en-US" dirty="0"/>
              <a:t>A Penny for Your Thoughts?</a:t>
            </a:r>
            <a:br>
              <a:rPr lang="en-US" dirty="0"/>
            </a:br>
            <a:endParaRPr lang="en-US" dirty="0"/>
          </a:p>
        </p:txBody>
      </p:sp>
      <p:pic>
        <p:nvPicPr>
          <p:cNvPr id="12" name="Picture Placeholder 11" descr="Smiling woman waving at camera">
            <a:extLst>
              <a:ext uri="{FF2B5EF4-FFF2-40B4-BE49-F238E27FC236}">
                <a16:creationId xmlns:a16="http://schemas.microsoft.com/office/drawing/2014/main" id="{305341A4-1B00-C8F4-5862-79A826C7502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6682" r="16682"/>
          <a:stretch/>
        </p:blipFill>
        <p:spPr>
          <a:xfrm>
            <a:off x="7401915" y="3046905"/>
            <a:ext cx="3456590" cy="345659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293249-5474-9E39-298A-DEDC4F0A8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646" y="367205"/>
            <a:ext cx="2071138" cy="20763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D65C53-1CDF-E729-2846-63D08FB35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3700" y="1708911"/>
            <a:ext cx="2700182" cy="270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21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275D8-6952-7D0E-F16C-704D90308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39" y="789075"/>
            <a:ext cx="8180412" cy="1828800"/>
          </a:xfrm>
        </p:spPr>
        <p:txBody>
          <a:bodyPr/>
          <a:lstStyle/>
          <a:p>
            <a:r>
              <a:rPr lang="en-US" dirty="0"/>
              <a:t>How has Rotary changed from 1905 to today?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33A54A-284D-0A52-5DF0-F43A5AB7A2AD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3"/>
          <a:stretch>
            <a:fillRect/>
          </a:stretch>
        </p:blipFill>
        <p:spPr>
          <a:xfrm>
            <a:off x="487363" y="2617875"/>
            <a:ext cx="4956470" cy="33406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380065-257F-D88B-41E8-0B4DC4580AD8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>
          <a:blip r:embed="rId4"/>
          <a:stretch>
            <a:fillRect/>
          </a:stretch>
        </p:blipFill>
        <p:spPr>
          <a:xfrm>
            <a:off x="6622095" y="2617875"/>
            <a:ext cx="5020064" cy="33406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42000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1C18C4A-EC5D-2A92-B45E-8EDBE44F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4" y="621973"/>
            <a:ext cx="6275416" cy="1828800"/>
          </a:xfrm>
        </p:spPr>
        <p:txBody>
          <a:bodyPr/>
          <a:lstStyle/>
          <a:p>
            <a:r>
              <a:rPr lang="en-US" dirty="0"/>
              <a:t>Exploring our History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4DB8A-F6D0-FE86-2F30-5BB5576A593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11184" y="1600200"/>
            <a:ext cx="6275387" cy="3271324"/>
          </a:xfrm>
        </p:spPr>
        <p:txBody>
          <a:bodyPr/>
          <a:lstStyle/>
          <a:p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Activity</a:t>
            </a:r>
          </a:p>
          <a:p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Create a Rotary Timeline</a:t>
            </a:r>
          </a:p>
          <a:p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Share the information on your card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hang your card on the timeline</a:t>
            </a:r>
          </a:p>
          <a:p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Begin with 1905!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8D2468-27B3-B877-4E2C-02D1DEAEE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100" y="5270499"/>
            <a:ext cx="1341236" cy="1344285"/>
          </a:xfrm>
          <a:prstGeom prst="rect">
            <a:avLst/>
          </a:prstGeom>
        </p:spPr>
      </p:pic>
      <p:pic>
        <p:nvPicPr>
          <p:cNvPr id="11" name="Picture 10" descr="A person in a suit and tie&#10;&#10;AI-generated content may be incorrect.">
            <a:extLst>
              <a:ext uri="{FF2B5EF4-FFF2-40B4-BE49-F238E27FC236}">
                <a16:creationId xmlns:a16="http://schemas.microsoft.com/office/drawing/2014/main" id="{BEBD84C1-F0DF-3B4F-B837-507951D50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800" y="2106403"/>
            <a:ext cx="5495600" cy="4601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69896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9458F-9438-C427-D9B2-944B39B49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038501-627B-2301-0ADD-16C9B3082816}"/>
              </a:ext>
            </a:extLst>
          </p:cNvPr>
          <p:cNvSpPr txBox="1"/>
          <p:nvPr/>
        </p:nvSpPr>
        <p:spPr>
          <a:xfrm>
            <a:off x="1092584" y="1316047"/>
            <a:ext cx="7429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Calibri Light" panose="020F0302020204030204" pitchFamily="34" charset="0"/>
              </a:rPr>
              <a:t>Share a few milestones you learned from the Rotary Timeline</a:t>
            </a:r>
          </a:p>
          <a:p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C7D492-43A7-4CA9-5755-DEA0811DAC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915" b="6666"/>
          <a:stretch/>
        </p:blipFill>
        <p:spPr>
          <a:xfrm>
            <a:off x="1092584" y="3302000"/>
            <a:ext cx="7429500" cy="309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CD8B6B-F3C0-620C-195B-D7851A8EA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4070" y="4081471"/>
            <a:ext cx="2450113" cy="245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99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6FA43-637B-EF8D-3849-CFD9352B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985" y="950803"/>
            <a:ext cx="7599718" cy="3051394"/>
          </a:xfrm>
        </p:spPr>
        <p:txBody>
          <a:bodyPr anchor="b"/>
          <a:lstStyle/>
          <a:p>
            <a:r>
              <a:rPr lang="en-US" dirty="0"/>
              <a:t>Did you know that being a member of Rotary comes with a set of instructions?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6450F-A8E5-8B7F-1C54-79C0810102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7017" y="4562421"/>
            <a:ext cx="7599718" cy="149378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C4F95A-D518-D36A-DBA7-80EABDAD7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4070" y="4081471"/>
            <a:ext cx="2450113" cy="245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54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1B109E-6F5C-BE16-2470-D0EA4ADAB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6470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67D10-1918-5244-0853-92E9A7F98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4070" y="4081471"/>
            <a:ext cx="2450113" cy="245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42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FEB28C-F403-E74C-7438-E2D8F2651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862" y="116116"/>
            <a:ext cx="5198811" cy="6669314"/>
          </a:xfrm>
          <a:prstGeom prst="rect">
            <a:avLst/>
          </a:prstGeom>
          <a:ln w="76200">
            <a:solidFill>
              <a:srgbClr val="009999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686ADF-0795-8449-D649-C61B153F8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4070" y="4081471"/>
            <a:ext cx="2450113" cy="245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5814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3">
      <a:dk1>
        <a:srgbClr val="0070C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FFC000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03460604_win32_SL_V10" id="{99B34821-6204-44CE-8DD7-2088F7B07FF3}" vid="{E244DE33-B49D-4797-B149-ADA6E5DF59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7C52C5-6F65-4D42-B855-A3283C55581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85B6D968-3BA5-45CA-AFA4-01F84FB04FA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54E976-D9B8-49D6-BB1E-30B410663C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{6268CAF4-98FA-4D96-89EB-81F008020EF8}tf03460604_win32</Template>
  <TotalTime>2802</TotalTime>
  <Words>556</Words>
  <Application>Microsoft Office PowerPoint</Application>
  <PresentationFormat>Widescreen</PresentationFormat>
  <Paragraphs>95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Custom</vt:lpstr>
      <vt:lpstr>Roots of Rotary RLI Part 1</vt:lpstr>
      <vt:lpstr>Agenda</vt:lpstr>
      <vt:lpstr>A Penny for Your Thoughts? </vt:lpstr>
      <vt:lpstr>How has Rotary changed from 1905 to today?  </vt:lpstr>
      <vt:lpstr>Exploring our History</vt:lpstr>
      <vt:lpstr>PowerPoint Presentation</vt:lpstr>
      <vt:lpstr>Did you know that being a member of Rotary comes with a set of instructions?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some common threads throughout all of these “instructions” ?</vt:lpstr>
      <vt:lpstr>Reflection Activity</vt:lpstr>
      <vt:lpstr>Thank You!! Best wishes along  your RLI Journey.  Please remember to complete the online survey.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renee stubbs</dc:creator>
  <cp:lastModifiedBy>Christopher Zabriskie</cp:lastModifiedBy>
  <cp:revision>3</cp:revision>
  <dcterms:created xsi:type="dcterms:W3CDTF">2025-02-10T17:51:15Z</dcterms:created>
  <dcterms:modified xsi:type="dcterms:W3CDTF">2025-04-01T18:14:28Z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